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70AB90-7E1F-4233-AAF7-FFF12FDA992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8663A6-F9BB-4E19-A9BD-8CF12A77D5D8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800" dirty="0" smtClean="0"/>
            <a:t>ЧИМ КОРИСНІ</a:t>
          </a:r>
        </a:p>
        <a:p>
          <a:r>
            <a:rPr lang="uk-UA" sz="2800" dirty="0" err="1" smtClean="0"/>
            <a:t>Онлайн-анкетування</a:t>
          </a:r>
          <a:endParaRPr lang="ru-RU" sz="2800" dirty="0"/>
        </a:p>
      </dgm:t>
    </dgm:pt>
    <dgm:pt modelId="{2507C059-9D7A-437D-9845-5DC0374C5ACB}" type="parTrans" cxnId="{557CD6D7-D750-43B7-BDF1-8A845193812F}">
      <dgm:prSet/>
      <dgm:spPr/>
      <dgm:t>
        <a:bodyPr/>
        <a:lstStyle/>
        <a:p>
          <a:endParaRPr lang="ru-RU"/>
        </a:p>
      </dgm:t>
    </dgm:pt>
    <dgm:pt modelId="{EC67F849-3822-49EB-9426-EE26A8BF82E8}" type="sibTrans" cxnId="{557CD6D7-D750-43B7-BDF1-8A845193812F}">
      <dgm:prSet/>
      <dgm:spPr/>
      <dgm:t>
        <a:bodyPr/>
        <a:lstStyle/>
        <a:p>
          <a:endParaRPr lang="ru-RU"/>
        </a:p>
      </dgm:t>
    </dgm:pt>
    <dgm:pt modelId="{AFB737A8-B6E6-490D-A593-F141C9102CB5}">
      <dgm:prSet phldrT="[Текст]" custT="1"/>
      <dgm:spPr/>
      <dgm:t>
        <a:bodyPr/>
        <a:lstStyle/>
        <a:p>
          <a:r>
            <a:rPr lang="uk-UA" sz="2000" dirty="0" smtClean="0"/>
            <a:t>Економія часу</a:t>
          </a:r>
          <a:endParaRPr lang="ru-RU" sz="2000" dirty="0"/>
        </a:p>
      </dgm:t>
    </dgm:pt>
    <dgm:pt modelId="{49E891F1-E9B8-4B4C-9F4D-62436B1AE89A}" type="parTrans" cxnId="{57940449-BD1D-4ADC-8865-9C7B5DC04868}">
      <dgm:prSet/>
      <dgm:spPr/>
      <dgm:t>
        <a:bodyPr/>
        <a:lstStyle/>
        <a:p>
          <a:endParaRPr lang="ru-RU"/>
        </a:p>
      </dgm:t>
    </dgm:pt>
    <dgm:pt modelId="{78F8650F-801C-42E6-A6CD-DC3E69D88ED4}" type="sibTrans" cxnId="{57940449-BD1D-4ADC-8865-9C7B5DC04868}">
      <dgm:prSet/>
      <dgm:spPr/>
      <dgm:t>
        <a:bodyPr/>
        <a:lstStyle/>
        <a:p>
          <a:endParaRPr lang="ru-RU"/>
        </a:p>
      </dgm:t>
    </dgm:pt>
    <dgm:pt modelId="{9888FA7C-6393-40C6-AEFA-53CF9BC8A00A}">
      <dgm:prSet phldrT="[Текст]" custT="1"/>
      <dgm:spPr/>
      <dgm:t>
        <a:bodyPr/>
        <a:lstStyle/>
        <a:p>
          <a:r>
            <a:rPr lang="uk-UA" sz="2000" dirty="0" smtClean="0"/>
            <a:t>Можуть бути анонімними</a:t>
          </a:r>
          <a:endParaRPr lang="ru-RU" sz="2000" dirty="0"/>
        </a:p>
      </dgm:t>
    </dgm:pt>
    <dgm:pt modelId="{3966CDB9-CEE1-4446-8519-B82BC52F3C7A}" type="parTrans" cxnId="{07EEA765-3D29-4C77-AB0B-15DEAE4D3E2F}">
      <dgm:prSet/>
      <dgm:spPr/>
      <dgm:t>
        <a:bodyPr/>
        <a:lstStyle/>
        <a:p>
          <a:endParaRPr lang="ru-RU"/>
        </a:p>
      </dgm:t>
    </dgm:pt>
    <dgm:pt modelId="{1C81BED2-7ADC-408F-B43F-A914E73A851B}" type="sibTrans" cxnId="{07EEA765-3D29-4C77-AB0B-15DEAE4D3E2F}">
      <dgm:prSet/>
      <dgm:spPr/>
      <dgm:t>
        <a:bodyPr/>
        <a:lstStyle/>
        <a:p>
          <a:endParaRPr lang="ru-RU"/>
        </a:p>
      </dgm:t>
    </dgm:pt>
    <dgm:pt modelId="{80B06E04-644B-4B38-BDB0-E045E9884FD6}">
      <dgm:prSet phldrT="[Текст]"/>
      <dgm:spPr/>
      <dgm:t>
        <a:bodyPr/>
        <a:lstStyle/>
        <a:p>
          <a:r>
            <a:rPr lang="uk-UA" dirty="0" smtClean="0"/>
            <a:t>Можна демонструвати результати через екран</a:t>
          </a:r>
          <a:endParaRPr lang="ru-RU" dirty="0"/>
        </a:p>
      </dgm:t>
    </dgm:pt>
    <dgm:pt modelId="{AF880922-AAC5-4B88-B806-040657164FE8}" type="parTrans" cxnId="{9A2BD5C3-9C6F-4048-BE37-DD73EB2448D4}">
      <dgm:prSet/>
      <dgm:spPr/>
      <dgm:t>
        <a:bodyPr/>
        <a:lstStyle/>
        <a:p>
          <a:endParaRPr lang="ru-RU"/>
        </a:p>
      </dgm:t>
    </dgm:pt>
    <dgm:pt modelId="{A15CD11A-6B64-4F84-97E6-9F079C23A3F0}" type="sibTrans" cxnId="{9A2BD5C3-9C6F-4048-BE37-DD73EB2448D4}">
      <dgm:prSet/>
      <dgm:spPr/>
      <dgm:t>
        <a:bodyPr/>
        <a:lstStyle/>
        <a:p>
          <a:endParaRPr lang="ru-RU"/>
        </a:p>
      </dgm:t>
    </dgm:pt>
    <dgm:pt modelId="{D2A80EFF-FA27-4CF9-9693-453C929BAD68}">
      <dgm:prSet phldrT="[Текст]" custT="1"/>
      <dgm:spPr/>
      <dgm:t>
        <a:bodyPr/>
        <a:lstStyle/>
        <a:p>
          <a:r>
            <a:rPr lang="uk-UA" sz="2000" dirty="0" err="1" smtClean="0"/>
            <a:t>Митєва</a:t>
          </a:r>
          <a:r>
            <a:rPr lang="uk-UA" sz="2000" dirty="0" smtClean="0"/>
            <a:t> обробка результатів</a:t>
          </a:r>
          <a:endParaRPr lang="ru-RU" sz="2000" dirty="0"/>
        </a:p>
      </dgm:t>
    </dgm:pt>
    <dgm:pt modelId="{31BDAF3E-7ACE-4B80-BCB3-369A5486EF61}" type="parTrans" cxnId="{F2100579-E7CF-4BE3-8EC6-DDA4F2FBCD55}">
      <dgm:prSet/>
      <dgm:spPr/>
      <dgm:t>
        <a:bodyPr/>
        <a:lstStyle/>
        <a:p>
          <a:endParaRPr lang="ru-RU"/>
        </a:p>
      </dgm:t>
    </dgm:pt>
    <dgm:pt modelId="{78A055E8-2D75-484D-BDE0-76ED80605547}" type="sibTrans" cxnId="{F2100579-E7CF-4BE3-8EC6-DDA4F2FBCD55}">
      <dgm:prSet/>
      <dgm:spPr/>
      <dgm:t>
        <a:bodyPr/>
        <a:lstStyle/>
        <a:p>
          <a:endParaRPr lang="ru-RU"/>
        </a:p>
      </dgm:t>
    </dgm:pt>
    <dgm:pt modelId="{4709AFF7-7CE9-438E-AE63-8177E9F589D1}" type="pres">
      <dgm:prSet presAssocID="{4F70AB90-7E1F-4233-AAF7-FFF12FDA99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A5C1C9-72F0-4037-86F6-94DE95E8E314}" type="pres">
      <dgm:prSet presAssocID="{DB8663A6-F9BB-4E19-A9BD-8CF12A77D5D8}" presName="hierRoot1" presStyleCnt="0"/>
      <dgm:spPr/>
    </dgm:pt>
    <dgm:pt modelId="{623A23A4-6E8A-4E1D-B967-22F2E95A3DBB}" type="pres">
      <dgm:prSet presAssocID="{DB8663A6-F9BB-4E19-A9BD-8CF12A77D5D8}" presName="composite" presStyleCnt="0"/>
      <dgm:spPr/>
    </dgm:pt>
    <dgm:pt modelId="{982ECA7F-D447-4B5D-B615-16CFF5DB494E}" type="pres">
      <dgm:prSet presAssocID="{DB8663A6-F9BB-4E19-A9BD-8CF12A77D5D8}" presName="background" presStyleLbl="node0" presStyleIdx="0" presStyleCnt="1"/>
      <dgm:spPr/>
    </dgm:pt>
    <dgm:pt modelId="{E89736BE-0F7D-4B17-8123-FF815E66417F}" type="pres">
      <dgm:prSet presAssocID="{DB8663A6-F9BB-4E19-A9BD-8CF12A77D5D8}" presName="text" presStyleLbl="fgAcc0" presStyleIdx="0" presStyleCnt="1" custScaleX="429177" custScaleY="1889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905F8F-6640-493A-B8D8-AF0D489A6B4A}" type="pres">
      <dgm:prSet presAssocID="{DB8663A6-F9BB-4E19-A9BD-8CF12A77D5D8}" presName="hierChild2" presStyleCnt="0"/>
      <dgm:spPr/>
    </dgm:pt>
    <dgm:pt modelId="{63FF2CBB-9DE8-46DC-9629-06A0E0BFB0DB}" type="pres">
      <dgm:prSet presAssocID="{49E891F1-E9B8-4B4C-9F4D-62436B1AE89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C019F2A-8D34-4726-A9FE-B1ED4FA2ADB9}" type="pres">
      <dgm:prSet presAssocID="{AFB737A8-B6E6-490D-A593-F141C9102CB5}" presName="hierRoot2" presStyleCnt="0"/>
      <dgm:spPr/>
    </dgm:pt>
    <dgm:pt modelId="{EE43D471-D0B5-497A-8344-78AFB7789D94}" type="pres">
      <dgm:prSet presAssocID="{AFB737A8-B6E6-490D-A593-F141C9102CB5}" presName="composite2" presStyleCnt="0"/>
      <dgm:spPr/>
    </dgm:pt>
    <dgm:pt modelId="{566713A1-01F4-40FE-9F75-E62CD3745EE0}" type="pres">
      <dgm:prSet presAssocID="{AFB737A8-B6E6-490D-A593-F141C9102CB5}" presName="background2" presStyleLbl="node2" presStyleIdx="0" presStyleCnt="2"/>
      <dgm:spPr/>
    </dgm:pt>
    <dgm:pt modelId="{9F78B32B-FCCB-4056-BB63-29321CE2031D}" type="pres">
      <dgm:prSet presAssocID="{AFB737A8-B6E6-490D-A593-F141C9102CB5}" presName="text2" presStyleLbl="fgAcc2" presStyleIdx="0" presStyleCnt="2" custScaleX="2019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820FC9-674D-4515-B3A0-DE7172C5038B}" type="pres">
      <dgm:prSet presAssocID="{AFB737A8-B6E6-490D-A593-F141C9102CB5}" presName="hierChild3" presStyleCnt="0"/>
      <dgm:spPr/>
    </dgm:pt>
    <dgm:pt modelId="{8FA05DC6-5F49-4044-8C7F-19BE1BEAC409}" type="pres">
      <dgm:prSet presAssocID="{3966CDB9-CEE1-4446-8519-B82BC52F3C7A}" presName="Name17" presStyleLbl="parChTrans1D3" presStyleIdx="0" presStyleCnt="2"/>
      <dgm:spPr/>
      <dgm:t>
        <a:bodyPr/>
        <a:lstStyle/>
        <a:p>
          <a:endParaRPr lang="ru-RU"/>
        </a:p>
      </dgm:t>
    </dgm:pt>
    <dgm:pt modelId="{AADD23A9-22BE-4B17-BC74-767A2BE6E19C}" type="pres">
      <dgm:prSet presAssocID="{9888FA7C-6393-40C6-AEFA-53CF9BC8A00A}" presName="hierRoot3" presStyleCnt="0"/>
      <dgm:spPr/>
    </dgm:pt>
    <dgm:pt modelId="{B80C601B-A88D-443C-81A4-2F6E0A81E379}" type="pres">
      <dgm:prSet presAssocID="{9888FA7C-6393-40C6-AEFA-53CF9BC8A00A}" presName="composite3" presStyleCnt="0"/>
      <dgm:spPr/>
    </dgm:pt>
    <dgm:pt modelId="{3F6344B7-E5D1-401B-838B-3FC9DB93CC95}" type="pres">
      <dgm:prSet presAssocID="{9888FA7C-6393-40C6-AEFA-53CF9BC8A00A}" presName="background3" presStyleLbl="node3" presStyleIdx="0" presStyleCnt="2"/>
      <dgm:spPr/>
    </dgm:pt>
    <dgm:pt modelId="{72DAE788-6F56-4A97-A954-1D5F4397D276}" type="pres">
      <dgm:prSet presAssocID="{9888FA7C-6393-40C6-AEFA-53CF9BC8A00A}" presName="text3" presStyleLbl="fgAcc3" presStyleIdx="0" presStyleCnt="2" custScaleX="164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8C4926-B526-472D-ACDF-EB500DA3DFB2}" type="pres">
      <dgm:prSet presAssocID="{9888FA7C-6393-40C6-AEFA-53CF9BC8A00A}" presName="hierChild4" presStyleCnt="0"/>
      <dgm:spPr/>
    </dgm:pt>
    <dgm:pt modelId="{CB9CAFD0-1E26-4DDE-B1EC-79BA0EEE384D}" type="pres">
      <dgm:prSet presAssocID="{AF880922-AAC5-4B88-B806-040657164FE8}" presName="Name17" presStyleLbl="parChTrans1D3" presStyleIdx="1" presStyleCnt="2"/>
      <dgm:spPr/>
      <dgm:t>
        <a:bodyPr/>
        <a:lstStyle/>
        <a:p>
          <a:endParaRPr lang="ru-RU"/>
        </a:p>
      </dgm:t>
    </dgm:pt>
    <dgm:pt modelId="{D52BEF95-30B1-433C-8A8F-81E4BCE7C90B}" type="pres">
      <dgm:prSet presAssocID="{80B06E04-644B-4B38-BDB0-E045E9884FD6}" presName="hierRoot3" presStyleCnt="0"/>
      <dgm:spPr/>
    </dgm:pt>
    <dgm:pt modelId="{58CFEBA6-6733-49A9-A0DF-7C00ACDF5844}" type="pres">
      <dgm:prSet presAssocID="{80B06E04-644B-4B38-BDB0-E045E9884FD6}" presName="composite3" presStyleCnt="0"/>
      <dgm:spPr/>
    </dgm:pt>
    <dgm:pt modelId="{482B68A8-0E51-4DAD-A54C-BAF2E11BF388}" type="pres">
      <dgm:prSet presAssocID="{80B06E04-644B-4B38-BDB0-E045E9884FD6}" presName="background3" presStyleLbl="node3" presStyleIdx="1" presStyleCnt="2"/>
      <dgm:spPr/>
    </dgm:pt>
    <dgm:pt modelId="{B8D133B2-6368-4791-B089-5AA348EBCCAA}" type="pres">
      <dgm:prSet presAssocID="{80B06E04-644B-4B38-BDB0-E045E9884FD6}" presName="text3" presStyleLbl="fgAcc3" presStyleIdx="1" presStyleCnt="2" custScaleX="237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6A10A7-A3A8-4A90-8301-103F1154F52F}" type="pres">
      <dgm:prSet presAssocID="{80B06E04-644B-4B38-BDB0-E045E9884FD6}" presName="hierChild4" presStyleCnt="0"/>
      <dgm:spPr/>
    </dgm:pt>
    <dgm:pt modelId="{26722C03-44D0-47D6-91A7-90E8F31FBA61}" type="pres">
      <dgm:prSet presAssocID="{31BDAF3E-7ACE-4B80-BCB3-369A5486EF6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FFD3728-B22E-496A-AC7F-E846BB35AF9E}" type="pres">
      <dgm:prSet presAssocID="{D2A80EFF-FA27-4CF9-9693-453C929BAD68}" presName="hierRoot2" presStyleCnt="0"/>
      <dgm:spPr/>
    </dgm:pt>
    <dgm:pt modelId="{8EE5BE3A-290B-4030-9671-257CDA2E538F}" type="pres">
      <dgm:prSet presAssocID="{D2A80EFF-FA27-4CF9-9693-453C929BAD68}" presName="composite2" presStyleCnt="0"/>
      <dgm:spPr/>
    </dgm:pt>
    <dgm:pt modelId="{34390A5E-BAB4-4543-8CBD-6E7C9D94303B}" type="pres">
      <dgm:prSet presAssocID="{D2A80EFF-FA27-4CF9-9693-453C929BAD68}" presName="background2" presStyleLbl="node2" presStyleIdx="1" presStyleCnt="2"/>
      <dgm:spPr/>
      <dgm:t>
        <a:bodyPr/>
        <a:lstStyle/>
        <a:p>
          <a:endParaRPr lang="ru-RU"/>
        </a:p>
      </dgm:t>
    </dgm:pt>
    <dgm:pt modelId="{CFDEE4E9-067B-462C-ACCF-FA53AB0E3DDF}" type="pres">
      <dgm:prSet presAssocID="{D2A80EFF-FA27-4CF9-9693-453C929BAD68}" presName="text2" presStyleLbl="fgAcc2" presStyleIdx="1" presStyleCnt="2" custScaleX="1487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3C2A49-FD21-4588-A1F9-E1D0D76A3602}" type="pres">
      <dgm:prSet presAssocID="{D2A80EFF-FA27-4CF9-9693-453C929BAD68}" presName="hierChild3" presStyleCnt="0"/>
      <dgm:spPr/>
    </dgm:pt>
  </dgm:ptLst>
  <dgm:cxnLst>
    <dgm:cxn modelId="{557CD6D7-D750-43B7-BDF1-8A845193812F}" srcId="{4F70AB90-7E1F-4233-AAF7-FFF12FDA992E}" destId="{DB8663A6-F9BB-4E19-A9BD-8CF12A77D5D8}" srcOrd="0" destOrd="0" parTransId="{2507C059-9D7A-437D-9845-5DC0374C5ACB}" sibTransId="{EC67F849-3822-49EB-9426-EE26A8BF82E8}"/>
    <dgm:cxn modelId="{9C54738E-DC08-4793-920E-6B755FE0CDAC}" type="presOf" srcId="{9888FA7C-6393-40C6-AEFA-53CF9BC8A00A}" destId="{72DAE788-6F56-4A97-A954-1D5F4397D276}" srcOrd="0" destOrd="0" presId="urn:microsoft.com/office/officeart/2005/8/layout/hierarchy1"/>
    <dgm:cxn modelId="{3A347817-6772-4E0B-888A-C8A4105E6264}" type="presOf" srcId="{3966CDB9-CEE1-4446-8519-B82BC52F3C7A}" destId="{8FA05DC6-5F49-4044-8C7F-19BE1BEAC409}" srcOrd="0" destOrd="0" presId="urn:microsoft.com/office/officeart/2005/8/layout/hierarchy1"/>
    <dgm:cxn modelId="{83F3CDE4-E7C5-4733-A3CA-556C067DADA0}" type="presOf" srcId="{4F70AB90-7E1F-4233-AAF7-FFF12FDA992E}" destId="{4709AFF7-7CE9-438E-AE63-8177E9F589D1}" srcOrd="0" destOrd="0" presId="urn:microsoft.com/office/officeart/2005/8/layout/hierarchy1"/>
    <dgm:cxn modelId="{147845F9-E5D9-46EC-B493-492629AC88AD}" type="presOf" srcId="{31BDAF3E-7ACE-4B80-BCB3-369A5486EF61}" destId="{26722C03-44D0-47D6-91A7-90E8F31FBA61}" srcOrd="0" destOrd="0" presId="urn:microsoft.com/office/officeart/2005/8/layout/hierarchy1"/>
    <dgm:cxn modelId="{4436DD85-6F2E-41BB-B42E-239A70A18B05}" type="presOf" srcId="{AFB737A8-B6E6-490D-A593-F141C9102CB5}" destId="{9F78B32B-FCCB-4056-BB63-29321CE2031D}" srcOrd="0" destOrd="0" presId="urn:microsoft.com/office/officeart/2005/8/layout/hierarchy1"/>
    <dgm:cxn modelId="{07EEA765-3D29-4C77-AB0B-15DEAE4D3E2F}" srcId="{AFB737A8-B6E6-490D-A593-F141C9102CB5}" destId="{9888FA7C-6393-40C6-AEFA-53CF9BC8A00A}" srcOrd="0" destOrd="0" parTransId="{3966CDB9-CEE1-4446-8519-B82BC52F3C7A}" sibTransId="{1C81BED2-7ADC-408F-B43F-A914E73A851B}"/>
    <dgm:cxn modelId="{857E91F2-9CEC-469B-8A8B-4739D5A81A68}" type="presOf" srcId="{DB8663A6-F9BB-4E19-A9BD-8CF12A77D5D8}" destId="{E89736BE-0F7D-4B17-8123-FF815E66417F}" srcOrd="0" destOrd="0" presId="urn:microsoft.com/office/officeart/2005/8/layout/hierarchy1"/>
    <dgm:cxn modelId="{E4928E22-1BE4-42B2-9A56-FA162F641CA9}" type="presOf" srcId="{49E891F1-E9B8-4B4C-9F4D-62436B1AE89A}" destId="{63FF2CBB-9DE8-46DC-9629-06A0E0BFB0DB}" srcOrd="0" destOrd="0" presId="urn:microsoft.com/office/officeart/2005/8/layout/hierarchy1"/>
    <dgm:cxn modelId="{F2100579-E7CF-4BE3-8EC6-DDA4F2FBCD55}" srcId="{DB8663A6-F9BB-4E19-A9BD-8CF12A77D5D8}" destId="{D2A80EFF-FA27-4CF9-9693-453C929BAD68}" srcOrd="1" destOrd="0" parTransId="{31BDAF3E-7ACE-4B80-BCB3-369A5486EF61}" sibTransId="{78A055E8-2D75-484D-BDE0-76ED80605547}"/>
    <dgm:cxn modelId="{4BEDA52D-67D8-4111-9698-BC7C866D014D}" type="presOf" srcId="{80B06E04-644B-4B38-BDB0-E045E9884FD6}" destId="{B8D133B2-6368-4791-B089-5AA348EBCCAA}" srcOrd="0" destOrd="0" presId="urn:microsoft.com/office/officeart/2005/8/layout/hierarchy1"/>
    <dgm:cxn modelId="{733B5678-8230-41BA-8744-3125E8998288}" type="presOf" srcId="{D2A80EFF-FA27-4CF9-9693-453C929BAD68}" destId="{CFDEE4E9-067B-462C-ACCF-FA53AB0E3DDF}" srcOrd="0" destOrd="0" presId="urn:microsoft.com/office/officeart/2005/8/layout/hierarchy1"/>
    <dgm:cxn modelId="{9A2BD5C3-9C6F-4048-BE37-DD73EB2448D4}" srcId="{AFB737A8-B6E6-490D-A593-F141C9102CB5}" destId="{80B06E04-644B-4B38-BDB0-E045E9884FD6}" srcOrd="1" destOrd="0" parTransId="{AF880922-AAC5-4B88-B806-040657164FE8}" sibTransId="{A15CD11A-6B64-4F84-97E6-9F079C23A3F0}"/>
    <dgm:cxn modelId="{57940449-BD1D-4ADC-8865-9C7B5DC04868}" srcId="{DB8663A6-F9BB-4E19-A9BD-8CF12A77D5D8}" destId="{AFB737A8-B6E6-490D-A593-F141C9102CB5}" srcOrd="0" destOrd="0" parTransId="{49E891F1-E9B8-4B4C-9F4D-62436B1AE89A}" sibTransId="{78F8650F-801C-42E6-A6CD-DC3E69D88ED4}"/>
    <dgm:cxn modelId="{29868DBB-DDC0-47C0-A6D3-0DCD31D5D989}" type="presOf" srcId="{AF880922-AAC5-4B88-B806-040657164FE8}" destId="{CB9CAFD0-1E26-4DDE-B1EC-79BA0EEE384D}" srcOrd="0" destOrd="0" presId="urn:microsoft.com/office/officeart/2005/8/layout/hierarchy1"/>
    <dgm:cxn modelId="{ED6877AD-DD87-47BA-A4FB-18CE6B5A81CD}" type="presParOf" srcId="{4709AFF7-7CE9-438E-AE63-8177E9F589D1}" destId="{9FA5C1C9-72F0-4037-86F6-94DE95E8E314}" srcOrd="0" destOrd="0" presId="urn:microsoft.com/office/officeart/2005/8/layout/hierarchy1"/>
    <dgm:cxn modelId="{E1BD6FDD-B5AB-4ABA-B766-6983A4287764}" type="presParOf" srcId="{9FA5C1C9-72F0-4037-86F6-94DE95E8E314}" destId="{623A23A4-6E8A-4E1D-B967-22F2E95A3DBB}" srcOrd="0" destOrd="0" presId="urn:microsoft.com/office/officeart/2005/8/layout/hierarchy1"/>
    <dgm:cxn modelId="{23C14406-EB15-4677-ADE9-74458640BA54}" type="presParOf" srcId="{623A23A4-6E8A-4E1D-B967-22F2E95A3DBB}" destId="{982ECA7F-D447-4B5D-B615-16CFF5DB494E}" srcOrd="0" destOrd="0" presId="urn:microsoft.com/office/officeart/2005/8/layout/hierarchy1"/>
    <dgm:cxn modelId="{38C9732F-239F-40C8-8EDB-1D9654614E27}" type="presParOf" srcId="{623A23A4-6E8A-4E1D-B967-22F2E95A3DBB}" destId="{E89736BE-0F7D-4B17-8123-FF815E66417F}" srcOrd="1" destOrd="0" presId="urn:microsoft.com/office/officeart/2005/8/layout/hierarchy1"/>
    <dgm:cxn modelId="{E357F662-1F70-458F-8A49-D78B0A87D809}" type="presParOf" srcId="{9FA5C1C9-72F0-4037-86F6-94DE95E8E314}" destId="{A8905F8F-6640-493A-B8D8-AF0D489A6B4A}" srcOrd="1" destOrd="0" presId="urn:microsoft.com/office/officeart/2005/8/layout/hierarchy1"/>
    <dgm:cxn modelId="{72D824A9-6726-4D2B-BAE8-BDDFDBAD9B6C}" type="presParOf" srcId="{A8905F8F-6640-493A-B8D8-AF0D489A6B4A}" destId="{63FF2CBB-9DE8-46DC-9629-06A0E0BFB0DB}" srcOrd="0" destOrd="0" presId="urn:microsoft.com/office/officeart/2005/8/layout/hierarchy1"/>
    <dgm:cxn modelId="{D9401D68-6A00-4FA9-B1D2-0272E74379A2}" type="presParOf" srcId="{A8905F8F-6640-493A-B8D8-AF0D489A6B4A}" destId="{BC019F2A-8D34-4726-A9FE-B1ED4FA2ADB9}" srcOrd="1" destOrd="0" presId="urn:microsoft.com/office/officeart/2005/8/layout/hierarchy1"/>
    <dgm:cxn modelId="{258E6BDE-E6A0-447D-B661-B0114C4A6204}" type="presParOf" srcId="{BC019F2A-8D34-4726-A9FE-B1ED4FA2ADB9}" destId="{EE43D471-D0B5-497A-8344-78AFB7789D94}" srcOrd="0" destOrd="0" presId="urn:microsoft.com/office/officeart/2005/8/layout/hierarchy1"/>
    <dgm:cxn modelId="{76FD8E10-9C18-4D12-A46A-FB915D23B10C}" type="presParOf" srcId="{EE43D471-D0B5-497A-8344-78AFB7789D94}" destId="{566713A1-01F4-40FE-9F75-E62CD3745EE0}" srcOrd="0" destOrd="0" presId="urn:microsoft.com/office/officeart/2005/8/layout/hierarchy1"/>
    <dgm:cxn modelId="{1727436F-6837-49AE-BBE5-5232BBAF2192}" type="presParOf" srcId="{EE43D471-D0B5-497A-8344-78AFB7789D94}" destId="{9F78B32B-FCCB-4056-BB63-29321CE2031D}" srcOrd="1" destOrd="0" presId="urn:microsoft.com/office/officeart/2005/8/layout/hierarchy1"/>
    <dgm:cxn modelId="{21476242-9729-42F3-8DB9-AD2D8D8CE9B4}" type="presParOf" srcId="{BC019F2A-8D34-4726-A9FE-B1ED4FA2ADB9}" destId="{01820FC9-674D-4515-B3A0-DE7172C5038B}" srcOrd="1" destOrd="0" presId="urn:microsoft.com/office/officeart/2005/8/layout/hierarchy1"/>
    <dgm:cxn modelId="{25754910-0CBF-4101-8175-8778C8A8E4F8}" type="presParOf" srcId="{01820FC9-674D-4515-B3A0-DE7172C5038B}" destId="{8FA05DC6-5F49-4044-8C7F-19BE1BEAC409}" srcOrd="0" destOrd="0" presId="urn:microsoft.com/office/officeart/2005/8/layout/hierarchy1"/>
    <dgm:cxn modelId="{54EB1508-F2BF-4F7F-93C7-03478A7D3BCE}" type="presParOf" srcId="{01820FC9-674D-4515-B3A0-DE7172C5038B}" destId="{AADD23A9-22BE-4B17-BC74-767A2BE6E19C}" srcOrd="1" destOrd="0" presId="urn:microsoft.com/office/officeart/2005/8/layout/hierarchy1"/>
    <dgm:cxn modelId="{01C70B2B-0DB5-478A-9418-132FEF11EBF4}" type="presParOf" srcId="{AADD23A9-22BE-4B17-BC74-767A2BE6E19C}" destId="{B80C601B-A88D-443C-81A4-2F6E0A81E379}" srcOrd="0" destOrd="0" presId="urn:microsoft.com/office/officeart/2005/8/layout/hierarchy1"/>
    <dgm:cxn modelId="{9A750E19-17BE-4828-9AE7-842F427DA292}" type="presParOf" srcId="{B80C601B-A88D-443C-81A4-2F6E0A81E379}" destId="{3F6344B7-E5D1-401B-838B-3FC9DB93CC95}" srcOrd="0" destOrd="0" presId="urn:microsoft.com/office/officeart/2005/8/layout/hierarchy1"/>
    <dgm:cxn modelId="{EA433A6A-764F-4670-B460-898EDBF755AC}" type="presParOf" srcId="{B80C601B-A88D-443C-81A4-2F6E0A81E379}" destId="{72DAE788-6F56-4A97-A954-1D5F4397D276}" srcOrd="1" destOrd="0" presId="urn:microsoft.com/office/officeart/2005/8/layout/hierarchy1"/>
    <dgm:cxn modelId="{9F530C16-4457-42A8-A99F-15F9C8A91836}" type="presParOf" srcId="{AADD23A9-22BE-4B17-BC74-767A2BE6E19C}" destId="{0D8C4926-B526-472D-ACDF-EB500DA3DFB2}" srcOrd="1" destOrd="0" presId="urn:microsoft.com/office/officeart/2005/8/layout/hierarchy1"/>
    <dgm:cxn modelId="{1A69DDF2-BEA3-4E5E-9FA8-9E9C789369B6}" type="presParOf" srcId="{01820FC9-674D-4515-B3A0-DE7172C5038B}" destId="{CB9CAFD0-1E26-4DDE-B1EC-79BA0EEE384D}" srcOrd="2" destOrd="0" presId="urn:microsoft.com/office/officeart/2005/8/layout/hierarchy1"/>
    <dgm:cxn modelId="{A91CB8DE-AA85-4848-AFC1-18D492C51EF8}" type="presParOf" srcId="{01820FC9-674D-4515-B3A0-DE7172C5038B}" destId="{D52BEF95-30B1-433C-8A8F-81E4BCE7C90B}" srcOrd="3" destOrd="0" presId="urn:microsoft.com/office/officeart/2005/8/layout/hierarchy1"/>
    <dgm:cxn modelId="{E574C0FB-6881-4AAA-A570-7BC920228381}" type="presParOf" srcId="{D52BEF95-30B1-433C-8A8F-81E4BCE7C90B}" destId="{58CFEBA6-6733-49A9-A0DF-7C00ACDF5844}" srcOrd="0" destOrd="0" presId="urn:microsoft.com/office/officeart/2005/8/layout/hierarchy1"/>
    <dgm:cxn modelId="{839C0A48-8325-4F46-BEF7-19C8F5162368}" type="presParOf" srcId="{58CFEBA6-6733-49A9-A0DF-7C00ACDF5844}" destId="{482B68A8-0E51-4DAD-A54C-BAF2E11BF388}" srcOrd="0" destOrd="0" presId="urn:microsoft.com/office/officeart/2005/8/layout/hierarchy1"/>
    <dgm:cxn modelId="{1CA30E3A-F031-4EC0-A585-821575516DBE}" type="presParOf" srcId="{58CFEBA6-6733-49A9-A0DF-7C00ACDF5844}" destId="{B8D133B2-6368-4791-B089-5AA348EBCCAA}" srcOrd="1" destOrd="0" presId="urn:microsoft.com/office/officeart/2005/8/layout/hierarchy1"/>
    <dgm:cxn modelId="{C26F9C8F-E1B8-4DDB-888C-823CF820FF77}" type="presParOf" srcId="{D52BEF95-30B1-433C-8A8F-81E4BCE7C90B}" destId="{7D6A10A7-A3A8-4A90-8301-103F1154F52F}" srcOrd="1" destOrd="0" presId="urn:microsoft.com/office/officeart/2005/8/layout/hierarchy1"/>
    <dgm:cxn modelId="{09E5FB33-3EB3-44F2-9E29-B7D6E267E1D2}" type="presParOf" srcId="{A8905F8F-6640-493A-B8D8-AF0D489A6B4A}" destId="{26722C03-44D0-47D6-91A7-90E8F31FBA61}" srcOrd="2" destOrd="0" presId="urn:microsoft.com/office/officeart/2005/8/layout/hierarchy1"/>
    <dgm:cxn modelId="{5CC96916-543E-4EE5-8FA5-919E3525F120}" type="presParOf" srcId="{A8905F8F-6640-493A-B8D8-AF0D489A6B4A}" destId="{EFFD3728-B22E-496A-AC7F-E846BB35AF9E}" srcOrd="3" destOrd="0" presId="urn:microsoft.com/office/officeart/2005/8/layout/hierarchy1"/>
    <dgm:cxn modelId="{A3BD190A-2958-47EE-80F0-7554103C6244}" type="presParOf" srcId="{EFFD3728-B22E-496A-AC7F-E846BB35AF9E}" destId="{8EE5BE3A-290B-4030-9671-257CDA2E538F}" srcOrd="0" destOrd="0" presId="urn:microsoft.com/office/officeart/2005/8/layout/hierarchy1"/>
    <dgm:cxn modelId="{D2537699-AA06-43BC-8FFB-E9A9D887BE75}" type="presParOf" srcId="{8EE5BE3A-290B-4030-9671-257CDA2E538F}" destId="{34390A5E-BAB4-4543-8CBD-6E7C9D94303B}" srcOrd="0" destOrd="0" presId="urn:microsoft.com/office/officeart/2005/8/layout/hierarchy1"/>
    <dgm:cxn modelId="{D6676496-8F3E-431D-ACDE-063751D9B501}" type="presParOf" srcId="{8EE5BE3A-290B-4030-9671-257CDA2E538F}" destId="{CFDEE4E9-067B-462C-ACCF-FA53AB0E3DDF}" srcOrd="1" destOrd="0" presId="urn:microsoft.com/office/officeart/2005/8/layout/hierarchy1"/>
    <dgm:cxn modelId="{4A7EE567-4B1B-44A1-B4AA-CD6C8B2926F3}" type="presParOf" srcId="{EFFD3728-B22E-496A-AC7F-E846BB35AF9E}" destId="{5A3C2A49-FD21-4588-A1F9-E1D0D76A3602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722C03-44D0-47D6-91A7-90E8F31FBA61}">
      <dsp:nvSpPr>
        <dsp:cNvPr id="0" name=""/>
        <dsp:cNvSpPr/>
      </dsp:nvSpPr>
      <dsp:spPr>
        <a:xfrm>
          <a:off x="3468558" y="1591579"/>
          <a:ext cx="1303146" cy="338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429"/>
              </a:lnTo>
              <a:lnTo>
                <a:pt x="1303146" y="230429"/>
              </a:lnTo>
              <a:lnTo>
                <a:pt x="1303146" y="338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9CAFD0-1E26-4DDE-B1EC-79BA0EEE384D}">
      <dsp:nvSpPr>
        <dsp:cNvPr id="0" name=""/>
        <dsp:cNvSpPr/>
      </dsp:nvSpPr>
      <dsp:spPr>
        <a:xfrm>
          <a:off x="2474437" y="2667995"/>
          <a:ext cx="1088336" cy="338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429"/>
              </a:lnTo>
              <a:lnTo>
                <a:pt x="1088336" y="230429"/>
              </a:lnTo>
              <a:lnTo>
                <a:pt x="1088336" y="3381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05DC6-5F49-4044-8C7F-19BE1BEAC409}">
      <dsp:nvSpPr>
        <dsp:cNvPr id="0" name=""/>
        <dsp:cNvSpPr/>
      </dsp:nvSpPr>
      <dsp:spPr>
        <a:xfrm>
          <a:off x="962508" y="2667995"/>
          <a:ext cx="1511928" cy="338136"/>
        </a:xfrm>
        <a:custGeom>
          <a:avLst/>
          <a:gdLst/>
          <a:ahLst/>
          <a:cxnLst/>
          <a:rect l="0" t="0" r="0" b="0"/>
          <a:pathLst>
            <a:path>
              <a:moveTo>
                <a:pt x="1511928" y="0"/>
              </a:moveTo>
              <a:lnTo>
                <a:pt x="1511928" y="230429"/>
              </a:lnTo>
              <a:lnTo>
                <a:pt x="0" y="230429"/>
              </a:lnTo>
              <a:lnTo>
                <a:pt x="0" y="3381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F2CBB-9DE8-46DC-9629-06A0E0BFB0DB}">
      <dsp:nvSpPr>
        <dsp:cNvPr id="0" name=""/>
        <dsp:cNvSpPr/>
      </dsp:nvSpPr>
      <dsp:spPr>
        <a:xfrm>
          <a:off x="2474437" y="1591579"/>
          <a:ext cx="994121" cy="338136"/>
        </a:xfrm>
        <a:custGeom>
          <a:avLst/>
          <a:gdLst/>
          <a:ahLst/>
          <a:cxnLst/>
          <a:rect l="0" t="0" r="0" b="0"/>
          <a:pathLst>
            <a:path>
              <a:moveTo>
                <a:pt x="994121" y="0"/>
              </a:moveTo>
              <a:lnTo>
                <a:pt x="994121" y="230429"/>
              </a:lnTo>
              <a:lnTo>
                <a:pt x="0" y="230429"/>
              </a:lnTo>
              <a:lnTo>
                <a:pt x="0" y="338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ECA7F-D447-4B5D-B615-16CFF5DB494E}">
      <dsp:nvSpPr>
        <dsp:cNvPr id="0" name=""/>
        <dsp:cNvSpPr/>
      </dsp:nvSpPr>
      <dsp:spPr>
        <a:xfrm>
          <a:off x="973655" y="196865"/>
          <a:ext cx="4989806" cy="1394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736BE-0F7D-4B17-8123-FF815E66417F}">
      <dsp:nvSpPr>
        <dsp:cNvPr id="0" name=""/>
        <dsp:cNvSpPr/>
      </dsp:nvSpPr>
      <dsp:spPr>
        <a:xfrm>
          <a:off x="1102838" y="319589"/>
          <a:ext cx="4989806" cy="139471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ЧИМ КОРИСНІ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/>
            <a:t>Онлайн-анкетування</a:t>
          </a:r>
          <a:endParaRPr lang="ru-RU" sz="2800" kern="1200" dirty="0"/>
        </a:p>
      </dsp:txBody>
      <dsp:txXfrm>
        <a:off x="1102838" y="319589"/>
        <a:ext cx="4989806" cy="1394713"/>
      </dsp:txXfrm>
    </dsp:sp>
    <dsp:sp modelId="{566713A1-01F4-40FE-9F75-E62CD3745EE0}">
      <dsp:nvSpPr>
        <dsp:cNvPr id="0" name=""/>
        <dsp:cNvSpPr/>
      </dsp:nvSpPr>
      <dsp:spPr>
        <a:xfrm>
          <a:off x="1300473" y="1929715"/>
          <a:ext cx="2347927" cy="73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8B32B-FCCB-4056-BB63-29321CE2031D}">
      <dsp:nvSpPr>
        <dsp:cNvPr id="0" name=""/>
        <dsp:cNvSpPr/>
      </dsp:nvSpPr>
      <dsp:spPr>
        <a:xfrm>
          <a:off x="1429656" y="2052438"/>
          <a:ext cx="2347927" cy="73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Економія часу</a:t>
          </a:r>
          <a:endParaRPr lang="ru-RU" sz="2000" kern="1200" dirty="0"/>
        </a:p>
      </dsp:txBody>
      <dsp:txXfrm>
        <a:off x="1429656" y="2052438"/>
        <a:ext cx="2347927" cy="738279"/>
      </dsp:txXfrm>
    </dsp:sp>
    <dsp:sp modelId="{3F6344B7-E5D1-401B-838B-3FC9DB93CC95}">
      <dsp:nvSpPr>
        <dsp:cNvPr id="0" name=""/>
        <dsp:cNvSpPr/>
      </dsp:nvSpPr>
      <dsp:spPr>
        <a:xfrm>
          <a:off x="3355" y="3006131"/>
          <a:ext cx="1918306" cy="73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AE788-6F56-4A97-A954-1D5F4397D276}">
      <dsp:nvSpPr>
        <dsp:cNvPr id="0" name=""/>
        <dsp:cNvSpPr/>
      </dsp:nvSpPr>
      <dsp:spPr>
        <a:xfrm>
          <a:off x="132538" y="3128854"/>
          <a:ext cx="1918306" cy="73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Можуть бути анонімними</a:t>
          </a:r>
          <a:endParaRPr lang="ru-RU" sz="2000" kern="1200" dirty="0"/>
        </a:p>
      </dsp:txBody>
      <dsp:txXfrm>
        <a:off x="132538" y="3128854"/>
        <a:ext cx="1918306" cy="738279"/>
      </dsp:txXfrm>
    </dsp:sp>
    <dsp:sp modelId="{482B68A8-0E51-4DAD-A54C-BAF2E11BF388}">
      <dsp:nvSpPr>
        <dsp:cNvPr id="0" name=""/>
        <dsp:cNvSpPr/>
      </dsp:nvSpPr>
      <dsp:spPr>
        <a:xfrm>
          <a:off x="2180027" y="3006131"/>
          <a:ext cx="2765491" cy="73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133B2-6368-4791-B089-5AA348EBCCAA}">
      <dsp:nvSpPr>
        <dsp:cNvPr id="0" name=""/>
        <dsp:cNvSpPr/>
      </dsp:nvSpPr>
      <dsp:spPr>
        <a:xfrm>
          <a:off x="2309210" y="3128854"/>
          <a:ext cx="2765491" cy="73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Можна демонструвати результати через екран</a:t>
          </a:r>
          <a:endParaRPr lang="ru-RU" sz="1900" kern="1200" dirty="0"/>
        </a:p>
      </dsp:txBody>
      <dsp:txXfrm>
        <a:off x="2309210" y="3128854"/>
        <a:ext cx="2765491" cy="738279"/>
      </dsp:txXfrm>
    </dsp:sp>
    <dsp:sp modelId="{34390A5E-BAB4-4543-8CBD-6E7C9D94303B}">
      <dsp:nvSpPr>
        <dsp:cNvPr id="0" name=""/>
        <dsp:cNvSpPr/>
      </dsp:nvSpPr>
      <dsp:spPr>
        <a:xfrm>
          <a:off x="3906766" y="1929715"/>
          <a:ext cx="1729876" cy="738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DEE4E9-067B-462C-ACCF-FA53AB0E3DDF}">
      <dsp:nvSpPr>
        <dsp:cNvPr id="0" name=""/>
        <dsp:cNvSpPr/>
      </dsp:nvSpPr>
      <dsp:spPr>
        <a:xfrm>
          <a:off x="4035949" y="2052438"/>
          <a:ext cx="1729876" cy="738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Митєва</a:t>
          </a:r>
          <a:r>
            <a:rPr lang="uk-UA" sz="2000" kern="1200" dirty="0" smtClean="0"/>
            <a:t> обробка результатів</a:t>
          </a:r>
          <a:endParaRPr lang="ru-RU" sz="2000" kern="1200" dirty="0"/>
        </a:p>
      </dsp:txBody>
      <dsp:txXfrm>
        <a:off x="4035949" y="2052438"/>
        <a:ext cx="1729876" cy="738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uk-UA" sz="4400" dirty="0" smtClean="0"/>
              <a:t>ОНЛАЙН-СЕРВІСИ ДЛЯ АНКЕТУВАННЯ- ЗВОРОТНІЙ ЗВ'ЯЗОК З БАТЬКАМИ ПО-НОВОМУ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Лариса Бондарчук, </a:t>
            </a:r>
          </a:p>
          <a:p>
            <a:r>
              <a:rPr lang="uk-UA" dirty="0" smtClean="0"/>
              <a:t>консультант </a:t>
            </a:r>
            <a:r>
              <a:rPr lang="uk-UA" dirty="0" err="1" smtClean="0"/>
              <a:t>КУ</a:t>
            </a:r>
            <a:r>
              <a:rPr lang="uk-UA" dirty="0" smtClean="0"/>
              <a:t> “ЦПРПП ВМР”</a:t>
            </a:r>
            <a:endParaRPr lang="ru-RU" dirty="0"/>
          </a:p>
        </p:txBody>
      </p:sp>
      <p:pic>
        <p:nvPicPr>
          <p:cNvPr id="4" name="Рисунок 3" descr="картин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08920"/>
            <a:ext cx="3099435" cy="3099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00808"/>
            <a:ext cx="8305800" cy="1143000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accent2">
                    <a:lumMod val="75000"/>
                  </a:schemeClr>
                </a:solidFill>
              </a:rPr>
              <a:t>Дякую за увагу!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многокультурного людей, стоящих в кругу роялти бесплатно векторные  иллюстрации -busi2559-CoolCLIPS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564904"/>
            <a:ext cx="4572000" cy="405765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979712" y="908720"/>
            <a:ext cx="5809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2060"/>
                </a:solidFill>
              </a:rPr>
              <a:t>ЗВОРОТНИЙ ЗВ’ЯЗОК З БАТЬКАМИ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1780369"/>
            <a:ext cx="626469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усне опитування — фронтальне, індивідуальне або групове;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письмове — короткочасне (10—15 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і тривале (90 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анкетування;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тестування;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інтерв’ювання.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Анкетування</a:t>
            </a:r>
            <a:r>
              <a:rPr lang="uk-UA" sz="2000" dirty="0" smtClean="0"/>
              <a:t>   — структурно організований перелік запитань, кожне з яких логічно пов’язане з основною метою дослідження. </a:t>
            </a:r>
            <a:endParaRPr lang="ru-RU" sz="2000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547664" y="2060848"/>
            <a:ext cx="66967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icrosoft Yi Baiti" pitchFamily="66" charset="0"/>
                <a:cs typeface="Arial" pitchFamily="34" charset="0"/>
              </a:rPr>
              <a:t>Анкетування належить до групи методів, яка в соціології, педагогіці та психології називається «опитування».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icrosoft Yi Baiti" pitchFamily="66" charset="0"/>
              <a:cs typeface="Arial" pitchFamily="34" charset="0"/>
            </a:endParaRPr>
          </a:p>
        </p:txBody>
      </p:sp>
      <p:pic>
        <p:nvPicPr>
          <p:cNvPr id="15363" name="Picture 3" descr="Бумага PNG, лист бумаги PNG, листок бумаги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53660">
            <a:off x="1691680" y="3501008"/>
            <a:ext cx="2520280" cy="3078963"/>
          </a:xfrm>
          <a:prstGeom prst="rect">
            <a:avLst/>
          </a:prstGeom>
          <a:noFill/>
        </p:spPr>
      </p:pic>
      <p:pic>
        <p:nvPicPr>
          <p:cNvPr id="15365" name="Picture 5" descr="Про Інтерн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284984"/>
            <a:ext cx="3810000" cy="3248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Шесть бесплатных онлайн-сервисов для ученых | Новости сибирской науки"/>
          <p:cNvPicPr/>
          <p:nvPr/>
        </p:nvPicPr>
        <p:blipFill>
          <a:blip r:embed="rId2" cstate="print"/>
          <a:srcRect l="12998" t="17568" b="8905"/>
          <a:stretch>
            <a:fillRect/>
          </a:stretch>
        </p:blipFill>
        <p:spPr bwMode="auto">
          <a:xfrm>
            <a:off x="179512" y="548680"/>
            <a:ext cx="3051958" cy="193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804248" y="4509120"/>
            <a:ext cx="2016224" cy="8102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Группа 4"/>
          <p:cNvGrpSpPr/>
          <p:nvPr/>
        </p:nvGrpSpPr>
        <p:grpSpPr>
          <a:xfrm>
            <a:off x="7020272" y="4581128"/>
            <a:ext cx="1729876" cy="738279"/>
            <a:chOff x="4035949" y="2052438"/>
            <a:chExt cx="1729876" cy="738279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035949" y="2052438"/>
              <a:ext cx="1729876" cy="73827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4057572" y="2074061"/>
              <a:ext cx="1686630" cy="695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 smtClean="0"/>
                <a:t>Можна провести на відстані</a:t>
              </a:r>
              <a:endParaRPr lang="ru-RU" sz="2000" kern="12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907704" y="167879"/>
            <a:ext cx="61206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ЧИННИКИ, ЯКІ НЕ ДАЮТЬ ЗМОГИ  ВИКОРИСТОВУВАТИ ОНЛАЙН-АКНКЕТИ: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відсутність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інтернету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або його низька швидкість;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несправність комп’ютерної техніки;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конфліктні ситуації з батьками;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низька обізнаність в інформаційно-комунікаційних технологіях тощо.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827584" y="1628800"/>
            <a:ext cx="1008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827584" y="2636912"/>
            <a:ext cx="1008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827584" y="4653136"/>
            <a:ext cx="1008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755576" y="3573016"/>
            <a:ext cx="1008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Что будет, если исчезнет Google - Hi-News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869160"/>
            <a:ext cx="2699792" cy="158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51520" y="692696"/>
            <a:ext cx="74888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Переваги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Google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миттєво обробляє інформацію;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представляє результати як діаграми;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імпортує відповіді в редактор електронних таблиць;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підтримує формат відео та зображень;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дає змогу —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редагувати та заповнювати на мобільному пристрої;</a:t>
            </a:r>
            <a:b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вбудовувати анкети у власні сайти чи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блоги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b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публікувати в соціальних мережах. </a:t>
            </a:r>
            <a:endParaRPr kumimoji="0" lang="uk-UA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83568" y="1268760"/>
            <a:ext cx="55081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Створення вікторини, опитування, гри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 час тестування можна визначити переможців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 мобільний додаток, у якому можна запрошувати інших респондентів до опитувань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Усі результати зберігаються. Їх можна завантажити як електронну таблицю на комп’ютер або на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Google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Диск 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Kahoot! и DragonBox будут совместно создавать увлекательный контент для  изучения математи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980728"/>
            <a:ext cx="3528392" cy="142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27584" y="4607550"/>
            <a:ext cx="75608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Недоліком ресурсу є англомовний інтерфейс. До того ж варіанти відповіді на запитання промарковані кольором і геометричними фігурами. Ви маєте демонструвати запитання на екрані чи дошці, оскільки в мобільному додатку відображені лише геометричні фігури без тексту варіантів відповіді.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Опросы. Анке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038599"/>
            <a:ext cx="2362200" cy="2819401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87624" y="395881"/>
            <a:ext cx="6696744" cy="462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32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Online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32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Test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32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Створювати анкети, опитування, тести для батьків   зручно за допомогою сервісу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onlinetestpad.com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Він також має інструменти для обробки результатів.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Якщо ви створюєте анкету для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онлайн-опитування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цьому сервісі, то маєте змогу: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обрати українськомовний інтерфейс;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додати зображення та налаштувати стиль кожної анкети;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створити анкети з різними типами запитань.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Анкета графика Методология обследования, дизайн, карандаш, материал, без  лицензионных платежей png | PNGW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404406"/>
            <a:ext cx="2448272" cy="2453594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3568" y="332656"/>
            <a:ext cx="6984776" cy="4831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Triventy</a:t>
            </a: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Головні його переваги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доступність, інтуїтивно зрозумілий інтерфейс, можливість використовувати готові тести й анкети, які створили інші користувачі, тощо.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Анкетування чи тестування відбувається в режимі реального часу. Після завершення завантажте на свій комп’ютер результати — електронну таблицю. </a:t>
            </a:r>
            <a:endParaRPr kumimoji="0" lang="uk-UA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Усі розроблені анкети інтегруються з 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Google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Classroom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для зручності генерується посилання на опитувальник як QR-код.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271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ОНЛАЙН-СЕРВІСИ ДЛЯ АНКЕТУВАННЯ- ЗВОРОТНІЙ ЗВ'ЯЗОК З БАТЬКАМИ ПО-НОВОМУ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ОНЛАЙН-СЕРВІСИ ДЛЯ АНКЕТУВАННЯ- ЗВОРОТНІЙ ЗВ'ЯЗОК З БАТЬКАМИ ПО-НОВОМУ </dc:title>
  <dc:creator>User</dc:creator>
  <cp:lastModifiedBy>User</cp:lastModifiedBy>
  <cp:revision>8</cp:revision>
  <dcterms:created xsi:type="dcterms:W3CDTF">2021-03-10T12:45:35Z</dcterms:created>
  <dcterms:modified xsi:type="dcterms:W3CDTF">2021-03-12T06:45:03Z</dcterms:modified>
</cp:coreProperties>
</file>